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jpeg" ContentType="image/jpeg"/>
  <Override PartName="/ppt/media/image5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png" ContentType="image/png"/>
  <Override PartName="/ppt/media/image7.gif" ContentType="image/gif"/>
  <Override PartName="/ppt/media/image12.gif" ContentType="image/gif"/>
  <Override PartName="/ppt/media/image8.gif" ContentType="image/gif"/>
  <Override PartName="/ppt/media/image13.gif" ContentType="image/gif"/>
  <Override PartName="/ppt/media/image9.gif" ContentType="image/gif"/>
  <Override PartName="/ppt/media/image10.gif" ContentType="image/gif"/>
  <Override PartName="/ppt/media/image11.gif" ContentType="image/gif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presProps" Target="presProps.xml"/>
</Relationships>
</file>

<file path=ppt/media/image1.jpeg>
</file>

<file path=ppt/media/image10.gif>
</file>

<file path=ppt/media/image11.gif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B84774F1-7440-47B4-AE35-D124F5A5354C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7901C73-0BFA-44A6-BF3E-C960E2A4EE24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8BDACC-83B8-43F9-A5FF-15E1D5C4BDC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E2C49C-3ADE-4B3A-901F-7FC918F3D70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F79976-BD1C-4A09-909E-43B47E175EA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133F26-6CF9-4BF6-8783-9F9E551F775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193ED5-A1B8-43B5-AEFF-C5C8DE9E61D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B6D6F6-BC9A-49AD-8760-DD62B205F96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F0AF02-F09B-42D6-9273-C76B20157AE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1FC36D-B960-4605-A961-24BF6C57557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113B94-7E43-44D3-85A5-F191FBB1F0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04CAAE-E069-418F-8D44-87B2E736DD4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9C163A-B918-4251-BFDA-429A221AC53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D639E2-65FB-442F-A053-DAAB2A27FEB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9D8F08E-8B1F-4B5F-B197-098F7C0FF67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6F126FA-623B-4282-8826-E36AC4CAE87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841A143-148A-47B6-A092-E1BFB5F7019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9126E58-69AD-4E84-88D0-0EA7343C5EC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1010739-AC65-4921-BFD6-6A9615CC2FC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118159A-80E6-4A21-BEC3-5236DB73D4D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A819CE8-7A62-47CB-AA69-157232FAF60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DF8EA2F-354A-419D-AC2C-7F4428C6FD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F17459A-685E-4F29-9E85-7358B0ADBE0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6204A33-8D83-47D6-B34E-C4B79845FC0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2EB83DF-9C6E-4765-83C9-52160296872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DD12D6E-77D0-41B6-B2E8-5B7EFE09D0F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5C22CAE-B68F-4054-BC95-4030D34CD381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65AAD47-0791-46D2-AD66-0C7F5C88F76A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gif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gif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gif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gif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gif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gif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 0" descr=""/>
          <p:cNvPicPr/>
          <p:nvPr/>
        </p:nvPicPr>
        <p:blipFill>
          <a:blip r:embed="rId1"/>
          <a:srcRect l="8415" t="-325" r="37674" b="14179"/>
          <a:stretch/>
        </p:blipFill>
        <p:spPr>
          <a:xfrm>
            <a:off x="4320" y="-21600"/>
            <a:ext cx="6469920" cy="6878880"/>
          </a:xfrm>
          <a:prstGeom prst="rect">
            <a:avLst/>
          </a:prstGeom>
          <a:ln w="0">
            <a:noFill/>
          </a:ln>
        </p:spPr>
      </p:pic>
      <p:pic>
        <p:nvPicPr>
          <p:cNvPr id="127" name="Image 1" descr="preencoded.png"/>
          <p:cNvPicPr/>
          <p:nvPr/>
        </p:nvPicPr>
        <p:blipFill>
          <a:blip r:embed="rId2"/>
          <a:stretch/>
        </p:blipFill>
        <p:spPr>
          <a:xfrm>
            <a:off x="5196960" y="2529720"/>
            <a:ext cx="1797480" cy="1797480"/>
          </a:xfrm>
          <a:prstGeom prst="rect">
            <a:avLst/>
          </a:prstGeom>
          <a:ln w="0">
            <a:noFill/>
          </a:ln>
        </p:spPr>
      </p:pic>
      <p:pic>
        <p:nvPicPr>
          <p:cNvPr id="128" name="Image 3" descr="preencoded.png"/>
          <p:cNvPicPr/>
          <p:nvPr/>
        </p:nvPicPr>
        <p:blipFill>
          <a:blip r:embed="rId3"/>
          <a:stretch/>
        </p:blipFill>
        <p:spPr>
          <a:xfrm>
            <a:off x="7132320" y="4960800"/>
            <a:ext cx="5059080" cy="593640"/>
          </a:xfrm>
          <a:prstGeom prst="rect">
            <a:avLst/>
          </a:prstGeom>
          <a:ln w="0">
            <a:noFill/>
          </a:ln>
        </p:spPr>
      </p:pic>
      <p:sp>
        <p:nvSpPr>
          <p:cNvPr id="129" name="Text 1"/>
          <p:cNvSpPr/>
          <p:nvPr/>
        </p:nvSpPr>
        <p:spPr>
          <a:xfrm>
            <a:off x="7087680" y="1888920"/>
            <a:ext cx="4048560" cy="169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6630"/>
              </a:lnSpc>
              <a:buNone/>
            </a:pPr>
            <a:r>
              <a:rPr b="0" lang="en-US" sz="5160" spc="-1" strike="noStrike">
                <a:solidFill>
                  <a:srgbClr val="000000"/>
                </a:solidFill>
                <a:latin typeface="Calibri"/>
                <a:ea typeface="DejaVu Sans"/>
              </a:rPr>
              <a:t>SIRIUS </a:t>
            </a:r>
            <a:endParaRPr b="0" lang="en-US" sz="5160" spc="-1" strike="noStrike">
              <a:latin typeface="Arial"/>
            </a:endParaRPr>
          </a:p>
          <a:p>
            <a:pPr>
              <a:lnSpc>
                <a:spcPts val="6630"/>
              </a:lnSpc>
              <a:buNone/>
            </a:pPr>
            <a:r>
              <a:rPr b="0" lang="en-US" sz="5160" spc="-1" strike="noStrike">
                <a:solidFill>
                  <a:srgbClr val="000000"/>
                </a:solidFill>
                <a:latin typeface="Calibri"/>
                <a:ea typeface="DejaVu Sans"/>
              </a:rPr>
              <a:t>UNIVERSITY</a:t>
            </a:r>
            <a:endParaRPr b="0" lang="en-US" sz="5160" spc="-1" strike="noStrike">
              <a:latin typeface="Arial"/>
            </a:endParaRPr>
          </a:p>
        </p:txBody>
      </p:sp>
      <p:sp>
        <p:nvSpPr>
          <p:cNvPr id="130" name="Text 2"/>
          <p:cNvSpPr/>
          <p:nvPr/>
        </p:nvSpPr>
        <p:spPr>
          <a:xfrm>
            <a:off x="7146000" y="3870720"/>
            <a:ext cx="4533120" cy="32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112"/>
              </a:lnSpc>
              <a:buNone/>
            </a:pPr>
            <a:r>
              <a:rPr b="0" lang="en-US" sz="2160" spc="-1" strike="noStrike">
                <a:solidFill>
                  <a:srgbClr val="3d3d3d"/>
                </a:solidFill>
                <a:latin typeface="Gilroy Medium"/>
                <a:ea typeface="Gilroy Medium"/>
              </a:rPr>
              <a:t>OF SCIENCE AND TECHNOLOGY</a:t>
            </a:r>
            <a:endParaRPr b="0" lang="en-US" sz="2160" spc="-1" strike="noStrike">
              <a:latin typeface="Arial"/>
            </a:endParaRPr>
          </a:p>
        </p:txBody>
      </p:sp>
      <p:sp>
        <p:nvSpPr>
          <p:cNvPr id="131" name="Text 6"/>
          <p:cNvSpPr/>
          <p:nvPr/>
        </p:nvSpPr>
        <p:spPr>
          <a:xfrm>
            <a:off x="7353360" y="5113080"/>
            <a:ext cx="4225320" cy="40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6"/>
              </a:lnSpc>
              <a:buNone/>
            </a:pPr>
            <a:r>
              <a:rPr b="1" lang="en-US" sz="2160" spc="-1" strike="noStrike">
                <a:solidFill>
                  <a:srgbClr val="3d3d3d"/>
                </a:solidFill>
                <a:latin typeface="Gilroy Medium"/>
                <a:ea typeface="Gilroy Medium"/>
              </a:rPr>
              <a:t>Algorithms and Data Structures</a:t>
            </a:r>
            <a:endParaRPr b="0" lang="en-US" sz="2160" spc="-1" strike="noStrike">
              <a:latin typeface="Arial"/>
            </a:endParaRPr>
          </a:p>
        </p:txBody>
      </p:sp>
      <p:pic>
        <p:nvPicPr>
          <p:cNvPr id="132" name="Рисунок 5" descr=""/>
          <p:cNvPicPr/>
          <p:nvPr/>
        </p:nvPicPr>
        <p:blipFill>
          <a:blip r:embed="rId4"/>
          <a:stretch/>
        </p:blipFill>
        <p:spPr>
          <a:xfrm>
            <a:off x="9370440" y="300600"/>
            <a:ext cx="2735280" cy="1374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"/>
          <p:cNvSpPr txBox="1"/>
          <p:nvPr/>
        </p:nvSpPr>
        <p:spPr>
          <a:xfrm>
            <a:off x="228600" y="457200"/>
            <a:ext cx="2057400" cy="3463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160" name=""/>
          <p:cNvSpPr txBox="1"/>
          <p:nvPr/>
        </p:nvSpPr>
        <p:spPr>
          <a:xfrm>
            <a:off x="228600" y="312120"/>
            <a:ext cx="2743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Быстрая сортировка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1"/>
          <a:stretch/>
        </p:blipFill>
        <p:spPr>
          <a:xfrm>
            <a:off x="3292560" y="1844280"/>
            <a:ext cx="5714640" cy="324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" descr=""/>
          <p:cNvPicPr/>
          <p:nvPr/>
        </p:nvPicPr>
        <p:blipFill>
          <a:blip r:embed="rId1"/>
          <a:stretch/>
        </p:blipFill>
        <p:spPr>
          <a:xfrm>
            <a:off x="0" y="0"/>
            <a:ext cx="5696280" cy="6629400"/>
          </a:xfrm>
          <a:prstGeom prst="rect">
            <a:avLst/>
          </a:prstGeom>
          <a:ln w="0">
            <a:noFill/>
          </a:ln>
        </p:spPr>
      </p:pic>
      <p:pic>
        <p:nvPicPr>
          <p:cNvPr id="134" name="" descr=""/>
          <p:cNvPicPr/>
          <p:nvPr/>
        </p:nvPicPr>
        <p:blipFill>
          <a:blip r:embed="rId2"/>
          <a:stretch/>
        </p:blipFill>
        <p:spPr>
          <a:xfrm>
            <a:off x="5715000" y="1143000"/>
            <a:ext cx="6490080" cy="3657600"/>
          </a:xfrm>
          <a:prstGeom prst="rect">
            <a:avLst/>
          </a:prstGeom>
          <a:ln w="0">
            <a:noFill/>
          </a:ln>
        </p:spPr>
      </p:pic>
      <p:sp>
        <p:nvSpPr>
          <p:cNvPr id="135" name=""/>
          <p:cNvSpPr/>
          <p:nvPr/>
        </p:nvSpPr>
        <p:spPr>
          <a:xfrm>
            <a:off x="0" y="914400"/>
            <a:ext cx="5486400" cy="0"/>
          </a:xfrm>
          <a:prstGeom prst="line">
            <a:avLst/>
          </a:prstGeom>
          <a:ln w="29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"/>
          <p:cNvSpPr/>
          <p:nvPr/>
        </p:nvSpPr>
        <p:spPr>
          <a:xfrm>
            <a:off x="0" y="1600200"/>
            <a:ext cx="5486400" cy="0"/>
          </a:xfrm>
          <a:prstGeom prst="line">
            <a:avLst/>
          </a:prstGeom>
          <a:ln w="29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"/>
          <p:cNvSpPr/>
          <p:nvPr/>
        </p:nvSpPr>
        <p:spPr>
          <a:xfrm>
            <a:off x="0" y="3200400"/>
            <a:ext cx="5486400" cy="0"/>
          </a:xfrm>
          <a:prstGeom prst="line">
            <a:avLst/>
          </a:prstGeom>
          <a:ln w="29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"/>
          <p:cNvSpPr/>
          <p:nvPr/>
        </p:nvSpPr>
        <p:spPr>
          <a:xfrm>
            <a:off x="0" y="3886200"/>
            <a:ext cx="5486400" cy="0"/>
          </a:xfrm>
          <a:prstGeom prst="line">
            <a:avLst/>
          </a:prstGeom>
          <a:ln w="29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"/>
          <p:cNvSpPr txBox="1"/>
          <p:nvPr/>
        </p:nvSpPr>
        <p:spPr>
          <a:xfrm>
            <a:off x="228600" y="457200"/>
            <a:ext cx="2057400" cy="3463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140" name=""/>
          <p:cNvSpPr txBox="1"/>
          <p:nvPr/>
        </p:nvSpPr>
        <p:spPr>
          <a:xfrm>
            <a:off x="228600" y="312120"/>
            <a:ext cx="2743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Сортировка пузырьком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2514600" y="991080"/>
            <a:ext cx="7086600" cy="5817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"/>
          <p:cNvSpPr txBox="1"/>
          <p:nvPr/>
        </p:nvSpPr>
        <p:spPr>
          <a:xfrm>
            <a:off x="228600" y="457200"/>
            <a:ext cx="2057400" cy="3463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143" name=""/>
          <p:cNvSpPr txBox="1"/>
          <p:nvPr/>
        </p:nvSpPr>
        <p:spPr>
          <a:xfrm>
            <a:off x="228600" y="312120"/>
            <a:ext cx="2743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Сортировка пузырьком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3292560" y="1844280"/>
            <a:ext cx="5714640" cy="324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"/>
          <p:cNvSpPr txBox="1"/>
          <p:nvPr/>
        </p:nvSpPr>
        <p:spPr>
          <a:xfrm>
            <a:off x="228600" y="457200"/>
            <a:ext cx="2057400" cy="3463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146" name=""/>
          <p:cNvSpPr txBox="1"/>
          <p:nvPr/>
        </p:nvSpPr>
        <p:spPr>
          <a:xfrm>
            <a:off x="228600" y="312120"/>
            <a:ext cx="2743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Сортировка вставками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3054240" y="1252440"/>
            <a:ext cx="6089760" cy="4919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"/>
          <p:cNvSpPr txBox="1"/>
          <p:nvPr/>
        </p:nvSpPr>
        <p:spPr>
          <a:xfrm>
            <a:off x="228600" y="457200"/>
            <a:ext cx="2057400" cy="3463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149" name=""/>
          <p:cNvSpPr txBox="1"/>
          <p:nvPr/>
        </p:nvSpPr>
        <p:spPr>
          <a:xfrm>
            <a:off x="228600" y="312120"/>
            <a:ext cx="2743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Сортировка вставками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0" name="" descr=""/>
          <p:cNvPicPr/>
          <p:nvPr/>
        </p:nvPicPr>
        <p:blipFill>
          <a:blip r:embed="rId1"/>
          <a:stretch/>
        </p:blipFill>
        <p:spPr>
          <a:xfrm>
            <a:off x="3292560" y="1848960"/>
            <a:ext cx="5714640" cy="3238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"/>
          <p:cNvSpPr txBox="1"/>
          <p:nvPr/>
        </p:nvSpPr>
        <p:spPr>
          <a:xfrm>
            <a:off x="228600" y="457200"/>
            <a:ext cx="2057400" cy="3463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152" name=""/>
          <p:cNvSpPr txBox="1"/>
          <p:nvPr/>
        </p:nvSpPr>
        <p:spPr>
          <a:xfrm>
            <a:off x="228600" y="312120"/>
            <a:ext cx="2743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Сортировка слиянием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1"/>
          <a:stretch/>
        </p:blipFill>
        <p:spPr>
          <a:xfrm>
            <a:off x="2971800" y="1143000"/>
            <a:ext cx="6172200" cy="5282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"/>
          <p:cNvSpPr txBox="1"/>
          <p:nvPr/>
        </p:nvSpPr>
        <p:spPr>
          <a:xfrm>
            <a:off x="228600" y="457200"/>
            <a:ext cx="2057400" cy="3463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155" name=""/>
          <p:cNvSpPr txBox="1"/>
          <p:nvPr/>
        </p:nvSpPr>
        <p:spPr>
          <a:xfrm>
            <a:off x="228600" y="312120"/>
            <a:ext cx="2743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Сортировка слиянием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6" name="" descr=""/>
          <p:cNvPicPr/>
          <p:nvPr/>
        </p:nvPicPr>
        <p:blipFill>
          <a:blip r:embed="rId1"/>
          <a:stretch/>
        </p:blipFill>
        <p:spPr>
          <a:xfrm>
            <a:off x="3292560" y="1854000"/>
            <a:ext cx="5714640" cy="3228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"/>
          <p:cNvSpPr txBox="1"/>
          <p:nvPr/>
        </p:nvSpPr>
        <p:spPr>
          <a:xfrm>
            <a:off x="228600" y="457200"/>
            <a:ext cx="2057400" cy="346320"/>
          </a:xfrm>
          <a:prstGeom prst="rect">
            <a:avLst/>
          </a:prstGeom>
          <a:noFill/>
          <a:ln w="0">
            <a:noFill/>
          </a:ln>
        </p:spPr>
      </p:sp>
      <p:sp>
        <p:nvSpPr>
          <p:cNvPr id="158" name=""/>
          <p:cNvSpPr txBox="1"/>
          <p:nvPr/>
        </p:nvSpPr>
        <p:spPr>
          <a:xfrm>
            <a:off x="228600" y="312120"/>
            <a:ext cx="27432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Быстрая сортировка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16574</TotalTime>
  <Application>LibreOffice/7.3.7.2$Linux_X86_64 LibreOffice_project/30$Build-2</Application>
  <AppVersion>15.0000</AppVersion>
  <Words>79</Words>
  <Paragraphs>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2021-09-12T20:32:22Z</dcterms:created>
  <dc:creator>Yushina, Svetlana</dc:creator>
  <dc:description/>
  <dc:language>en-US</dc:language>
  <cp:lastModifiedBy/>
  <dcterms:modified xsi:type="dcterms:W3CDTF">2024-10-09T20:58:06Z</dcterms:modified>
  <cp:revision>172</cp:revision>
  <dc:subject/>
  <dc:title>Семинар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Широкоэкранный</vt:lpwstr>
  </property>
  <property fmtid="{D5CDD505-2E9C-101B-9397-08002B2CF9AE}" pid="3" name="Slides">
    <vt:i4>17</vt:i4>
  </property>
</Properties>
</file>